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56C8E-A030-4BC6-865A-422DBF56F943}" type="datetimeFigureOut">
              <a:rPr lang="en-US" smtClean="0"/>
              <a:t>10/6/2010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4A425-2813-4F00-BF65-BDF5589E431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56C8E-A030-4BC6-865A-422DBF56F943}" type="datetimeFigureOut">
              <a:rPr lang="en-US" smtClean="0"/>
              <a:t>10/6/2010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4A425-2813-4F00-BF65-BDF5589E431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56C8E-A030-4BC6-865A-422DBF56F943}" type="datetimeFigureOut">
              <a:rPr lang="en-US" smtClean="0"/>
              <a:t>10/6/2010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4A425-2813-4F00-BF65-BDF5589E431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56C8E-A030-4BC6-865A-422DBF56F943}" type="datetimeFigureOut">
              <a:rPr lang="en-US" smtClean="0"/>
              <a:t>10/6/2010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4A425-2813-4F00-BF65-BDF5589E431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56C8E-A030-4BC6-865A-422DBF56F943}" type="datetimeFigureOut">
              <a:rPr lang="en-US" smtClean="0"/>
              <a:t>10/6/2010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4A425-2813-4F00-BF65-BDF5589E431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56C8E-A030-4BC6-865A-422DBF56F943}" type="datetimeFigureOut">
              <a:rPr lang="en-US" smtClean="0"/>
              <a:t>10/6/2010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4A425-2813-4F00-BF65-BDF5589E431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56C8E-A030-4BC6-865A-422DBF56F943}" type="datetimeFigureOut">
              <a:rPr lang="en-US" smtClean="0"/>
              <a:t>10/6/2010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4A425-2813-4F00-BF65-BDF5589E431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56C8E-A030-4BC6-865A-422DBF56F943}" type="datetimeFigureOut">
              <a:rPr lang="en-US" smtClean="0"/>
              <a:t>10/6/2010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4A425-2813-4F00-BF65-BDF5589E431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56C8E-A030-4BC6-865A-422DBF56F943}" type="datetimeFigureOut">
              <a:rPr lang="en-US" smtClean="0"/>
              <a:t>10/6/2010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4A425-2813-4F00-BF65-BDF5589E431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56C8E-A030-4BC6-865A-422DBF56F943}" type="datetimeFigureOut">
              <a:rPr lang="en-US" smtClean="0"/>
              <a:t>10/6/2010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4A425-2813-4F00-BF65-BDF5589E431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56C8E-A030-4BC6-865A-422DBF56F943}" type="datetimeFigureOut">
              <a:rPr lang="en-US" smtClean="0"/>
              <a:t>10/6/2010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4A425-2813-4F00-BF65-BDF5589E431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956C8E-A030-4BC6-865A-422DBF56F943}" type="datetimeFigureOut">
              <a:rPr lang="en-US" smtClean="0"/>
              <a:t>10/6/2010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14A425-2813-4F00-BF65-BDF5589E431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4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By: Holly Lusk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October 7,2010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Educational Technology</a:t>
            </a:r>
          </a:p>
          <a:p>
            <a:endParaRPr lang="en-US" dirty="0"/>
          </a:p>
        </p:txBody>
      </p:sp>
      <p:pic>
        <p:nvPicPr>
          <p:cNvPr id="1026" name="Picture 2" descr="C:\Program Files\Microsoft Office\MEDIA\CAGCAT10\j0195384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914400"/>
            <a:ext cx="1795882" cy="18333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Computer Based Tutorials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-Typically provide a complete lesson on a specific topic.</a:t>
            </a:r>
          </a:p>
          <a:p>
            <a:pPr>
              <a:buNone/>
            </a:pPr>
            <a:r>
              <a:rPr lang="en-US" dirty="0"/>
              <a:t>	</a:t>
            </a:r>
            <a:r>
              <a:rPr lang="en-US" dirty="0" smtClean="0"/>
              <a:t>1.) presenting new information</a:t>
            </a:r>
          </a:p>
          <a:p>
            <a:pPr>
              <a:buNone/>
            </a:pPr>
            <a:r>
              <a:rPr lang="en-US" dirty="0"/>
              <a:t>	</a:t>
            </a:r>
            <a:r>
              <a:rPr lang="en-US" dirty="0" smtClean="0"/>
              <a:t>2.) Providing practice</a:t>
            </a:r>
          </a:p>
          <a:p>
            <a:pPr>
              <a:buNone/>
            </a:pPr>
            <a:r>
              <a:rPr lang="en-US" dirty="0"/>
              <a:t>	</a:t>
            </a:r>
            <a:r>
              <a:rPr lang="en-US" dirty="0" smtClean="0"/>
              <a:t>3.) Evaluating student learning</a:t>
            </a:r>
            <a:endParaRPr lang="en-US" dirty="0"/>
          </a:p>
        </p:txBody>
      </p:sp>
      <p:pic>
        <p:nvPicPr>
          <p:cNvPr id="2050" name="Picture 2" descr="C:\Program Files\Microsoft Office\MEDIA\CAGCAT10\j0285750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4648200"/>
            <a:ext cx="2133600" cy="1828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Databases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Are a type of computer software that organizes information</a:t>
            </a:r>
          </a:p>
          <a:p>
            <a:r>
              <a:rPr lang="en-US" dirty="0" smtClean="0"/>
              <a:t>Collaborative databases- are a special type of database that supports a shared process of knowledge building.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Simulations and visual tools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Simulations- provide simplified versions of phenomena, environments, or processes that allow students to interact with, or manipulate, variables and observe the effects of those manipulations. Example: </a:t>
            </a:r>
            <a:r>
              <a:rPr lang="en-US" dirty="0" err="1" smtClean="0"/>
              <a:t>Microworld</a:t>
            </a:r>
            <a:endParaRPr lang="en-US" dirty="0" smtClean="0"/>
          </a:p>
          <a:p>
            <a:r>
              <a:rPr lang="en-US" dirty="0" smtClean="0"/>
              <a:t>Visualization tools- allow learners to picture, represent, how various phenomena operate within different domains.</a:t>
            </a:r>
          </a:p>
          <a:p>
            <a:endParaRPr lang="en-US" dirty="0" smtClean="0"/>
          </a:p>
        </p:txBody>
      </p:sp>
      <p:pic>
        <p:nvPicPr>
          <p:cNvPr id="3074" name="Picture 2" descr="C:\Program Files\Microsoft Office\MEDIA\CAGCAT10\j0199727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34200" y="5105400"/>
            <a:ext cx="1536798" cy="15105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Multimedia Websites: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Define your site</a:t>
            </a:r>
          </a:p>
          <a:p>
            <a:r>
              <a:rPr lang="en-US" dirty="0" smtClean="0"/>
              <a:t>Design your site</a:t>
            </a:r>
          </a:p>
          <a:p>
            <a:r>
              <a:rPr lang="en-US" dirty="0" smtClean="0"/>
              <a:t>Develop your site</a:t>
            </a:r>
          </a:p>
          <a:p>
            <a:pPr lvl="1"/>
            <a:r>
              <a:rPr lang="en-US" dirty="0" smtClean="0"/>
              <a:t>HTML-is the programming language that provides web browsers with instructions on how to arrange information on a web page.</a:t>
            </a:r>
          </a:p>
          <a:p>
            <a:r>
              <a:rPr lang="en-US" dirty="0" smtClean="0"/>
              <a:t>Deliver</a:t>
            </a:r>
          </a:p>
          <a:p>
            <a:pPr lvl="1"/>
            <a:r>
              <a:rPr lang="en-US" dirty="0" smtClean="0"/>
              <a:t>Web server- is a computer, connected to the internet, and running special software that allows it to respond to requests by web browsers.</a:t>
            </a:r>
            <a:endParaRPr lang="en-US" dirty="0"/>
          </a:p>
        </p:txBody>
      </p:sp>
      <p:pic>
        <p:nvPicPr>
          <p:cNvPr id="4098" name="Picture 2" descr="C:\Program Files\Microsoft Office\MEDIA\CAGCAT10\j0335112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8400" y="1371600"/>
            <a:ext cx="1371600" cy="1295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Digital Storytelling: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Step 1: Write a Script</a:t>
            </a:r>
          </a:p>
          <a:p>
            <a:r>
              <a:rPr lang="en-US" dirty="0" smtClean="0"/>
              <a:t>Step 2: Develop a Storyboard</a:t>
            </a:r>
          </a:p>
          <a:p>
            <a:r>
              <a:rPr lang="en-US" dirty="0" smtClean="0"/>
              <a:t>Step 3: Locate Images</a:t>
            </a:r>
          </a:p>
          <a:p>
            <a:r>
              <a:rPr lang="en-US" dirty="0" smtClean="0"/>
              <a:t>Step 4: Create a Digital Story</a:t>
            </a:r>
          </a:p>
          <a:p>
            <a:r>
              <a:rPr lang="en-US" dirty="0" smtClean="0"/>
              <a:t>Step 5: Share with others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Developing a Web Quest: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Introduction</a:t>
            </a:r>
            <a:r>
              <a:rPr lang="en-US" sz="2400" dirty="0" smtClean="0"/>
              <a:t>: The purpose of this section is to both prepare and grab the students’ attention</a:t>
            </a:r>
            <a:r>
              <a:rPr lang="en-US" dirty="0" smtClean="0"/>
              <a:t>.</a:t>
            </a:r>
          </a:p>
          <a:p>
            <a:r>
              <a:rPr lang="en-US" dirty="0" smtClean="0"/>
              <a:t>Task: </a:t>
            </a:r>
            <a:r>
              <a:rPr lang="en-US" sz="2400" dirty="0" smtClean="0"/>
              <a:t>The task focuses learners on what they are going to do-specifically, the culminating performance or product that drives all of the learning activities.</a:t>
            </a:r>
          </a:p>
          <a:p>
            <a:r>
              <a:rPr lang="en-US" dirty="0" smtClean="0"/>
              <a:t>Process: </a:t>
            </a:r>
            <a:r>
              <a:rPr lang="en-US" sz="2400" dirty="0" smtClean="0"/>
              <a:t>This section outlines how the learners will accomplish the task.</a:t>
            </a:r>
          </a:p>
          <a:p>
            <a:r>
              <a:rPr lang="en-US" dirty="0" smtClean="0"/>
              <a:t>Evaluation: </a:t>
            </a:r>
            <a:r>
              <a:rPr lang="en-US" sz="2400" dirty="0" smtClean="0"/>
              <a:t>This section describes the criteria needed to meet performance and content standards.</a:t>
            </a:r>
          </a:p>
          <a:p>
            <a:r>
              <a:rPr lang="en-US" dirty="0" smtClean="0"/>
              <a:t>Conclusion: </a:t>
            </a:r>
            <a:r>
              <a:rPr lang="en-US" sz="2400" dirty="0" smtClean="0"/>
              <a:t>Bring s closure and encourages reflection.</a:t>
            </a:r>
            <a:endParaRPr lang="en-US" dirty="0" smtClean="0"/>
          </a:p>
          <a:p>
            <a:endParaRPr lang="en-US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Evaluating </a:t>
            </a:r>
            <a:r>
              <a:rPr lang="en-US" dirty="0"/>
              <a:t>I</a:t>
            </a:r>
            <a:r>
              <a:rPr lang="en-US" dirty="0" smtClean="0"/>
              <a:t>nformation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Questions to ask?</a:t>
            </a:r>
          </a:p>
          <a:p>
            <a:pPr lvl="1"/>
            <a:r>
              <a:rPr lang="en-US" dirty="0" smtClean="0"/>
              <a:t>Who created the website?</a:t>
            </a:r>
          </a:p>
          <a:p>
            <a:pPr lvl="1"/>
            <a:r>
              <a:rPr lang="en-US" dirty="0" smtClean="0"/>
              <a:t>What is the value of the information?</a:t>
            </a:r>
          </a:p>
          <a:p>
            <a:pPr lvl="1"/>
            <a:r>
              <a:rPr lang="en-US" dirty="0" smtClean="0"/>
              <a:t>When was the information created?</a:t>
            </a:r>
          </a:p>
          <a:p>
            <a:pPr lvl="1"/>
            <a:r>
              <a:rPr lang="en-US" dirty="0" smtClean="0"/>
              <a:t>Why was the website created?</a:t>
            </a:r>
          </a:p>
          <a:p>
            <a:pPr lvl="1"/>
            <a:r>
              <a:rPr lang="en-US" dirty="0" smtClean="0"/>
              <a:t>How is the information presented?</a:t>
            </a:r>
            <a:endParaRPr lang="en-US" b="1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lvl="1">
              <a:buNone/>
            </a:pPr>
            <a:endParaRPr lang="en-US" dirty="0"/>
          </a:p>
        </p:txBody>
      </p:sp>
      <p:sp>
        <p:nvSpPr>
          <p:cNvPr id="5" name="Action Button: Help 4">
            <a:hlinkClick r:id="" action="ppaction://noaction" highlightClick="1"/>
          </p:cNvPr>
          <p:cNvSpPr/>
          <p:nvPr/>
        </p:nvSpPr>
        <p:spPr>
          <a:xfrm>
            <a:off x="6705600" y="3657600"/>
            <a:ext cx="2209800" cy="274320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322</Words>
  <Application>Microsoft Office PowerPoint</Application>
  <PresentationFormat>On-screen Show (4:3)</PresentationFormat>
  <Paragraphs>41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Chapter 4</vt:lpstr>
      <vt:lpstr>Computer Based Tutorials</vt:lpstr>
      <vt:lpstr>Databases</vt:lpstr>
      <vt:lpstr>Simulations and visual tools</vt:lpstr>
      <vt:lpstr>Creating Multimedia Websites:</vt:lpstr>
      <vt:lpstr>Digital Storytelling:</vt:lpstr>
      <vt:lpstr>Developing a Web Quest:</vt:lpstr>
      <vt:lpstr>Evaluating Information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Hollie</dc:creator>
  <cp:lastModifiedBy>Hollie</cp:lastModifiedBy>
  <cp:revision>5</cp:revision>
  <dcterms:created xsi:type="dcterms:W3CDTF">2010-10-06T23:16:52Z</dcterms:created>
  <dcterms:modified xsi:type="dcterms:W3CDTF">2010-10-06T23:48:02Z</dcterms:modified>
</cp:coreProperties>
</file>